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1" r:id="rId5"/>
    <p:sldId id="264" r:id="rId6"/>
    <p:sldId id="265" r:id="rId7"/>
    <p:sldId id="258" r:id="rId8"/>
    <p:sldId id="259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750" y="64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18031E-1916-288A-3F66-47A533C096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2DBA6AE-5376-F08C-8089-5516EFBF5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C84A1E-BFC7-50AB-3C1A-C9D85F42A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6B04C-E118-4329-B8E2-A138B7B6077A}" type="datetimeFigureOut">
              <a:rPr lang="de-AT" smtClean="0"/>
              <a:t>08.05.2025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12E3B1-5938-4DF6-B56A-72F765036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1AF4BE-C3DA-0C78-AF2D-DD597CCD2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94ED4-2214-4356-9249-68F8D0E0186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7561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3228D3-2434-0744-0232-590BB0E3D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D740A14-F0A6-F974-821F-5D69585187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0351BD-A87C-0F21-3E57-1B5F665B7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6B04C-E118-4329-B8E2-A138B7B6077A}" type="datetimeFigureOut">
              <a:rPr lang="de-AT" smtClean="0"/>
              <a:t>08.05.2025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25FF6A-2747-9D1E-FD74-4521D58A8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B00189-63DA-5AF5-2BE3-2F260373C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94ED4-2214-4356-9249-68F8D0E0186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78898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3A0645D-E7F3-97ED-FBA8-F9F94558D3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25A9767-6CD5-CC31-3969-4BB456F740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66D1C8-4647-314D-DCF5-5DBFDB961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6B04C-E118-4329-B8E2-A138B7B6077A}" type="datetimeFigureOut">
              <a:rPr lang="de-AT" smtClean="0"/>
              <a:t>08.05.2025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236B9B0-46AE-1F7E-AD7B-260281BCB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80227D-AC36-8026-D058-1813EBDE4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94ED4-2214-4356-9249-68F8D0E0186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16684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7A20E9-D856-CAF5-A409-4CC0EBE36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C6E2FC-85F0-30E5-8C5F-C38DAE238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A69880-37DE-9C49-7403-051402D61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6B04C-E118-4329-B8E2-A138B7B6077A}" type="datetimeFigureOut">
              <a:rPr lang="de-AT" smtClean="0"/>
              <a:t>08.05.2025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E699AC-3EB4-6598-19B7-EF0A17AF9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BF64B6D-B45E-398A-DB19-350476A6F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94ED4-2214-4356-9249-68F8D0E0186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21476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86A191-9EA2-1782-D517-4FB73D0A5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245E884-C675-DFBC-45F0-FC587D565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1EE85C-8EC1-5B8E-48DD-27B0F7243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6B04C-E118-4329-B8E2-A138B7B6077A}" type="datetimeFigureOut">
              <a:rPr lang="de-AT" smtClean="0"/>
              <a:t>08.05.2025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4E594D-84A0-B523-0D00-81359CD61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3FA121A-58C7-CBAC-FA2F-E1761395B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94ED4-2214-4356-9249-68F8D0E0186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7204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48CE1B-CF69-BFD8-F81A-0990EC6AE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A4C583-FFF6-6E5E-4CE6-BB31BCFA9E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B79853C-ADF5-1BF9-BE46-0A8AB71A41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5639690-42F2-4AB7-DB7C-B8B00DE84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6B04C-E118-4329-B8E2-A138B7B6077A}" type="datetimeFigureOut">
              <a:rPr lang="de-AT" smtClean="0"/>
              <a:t>08.05.2025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18FB9F7-EE1D-C0CE-E14C-774E4B572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C804214-8809-87B7-060A-86F94644C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94ED4-2214-4356-9249-68F8D0E0186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4938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08B62E-D613-2F71-4334-FC8D07EF1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0AACCDF-F43E-0C05-C598-7C972F262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958F834-E4AC-0E13-4230-193669C444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C92DF5B-1D4E-0B17-EDA4-E5E274263D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0CD1EE7-BFD5-E77E-C9DA-4AC32860C0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E38AA06-717D-74D9-8495-31D53D165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6B04C-E118-4329-B8E2-A138B7B6077A}" type="datetimeFigureOut">
              <a:rPr lang="de-AT" smtClean="0"/>
              <a:t>08.05.2025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7399FAB-E455-B249-E882-AF1BB79F4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ED41FEE-0C2B-2209-CEFC-5B82BA808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94ED4-2214-4356-9249-68F8D0E0186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51393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F38F3D-2F51-BE4A-C1D8-6EFC94802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7D6AA6B-1F17-2D5E-A3AD-D024925B1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6B04C-E118-4329-B8E2-A138B7B6077A}" type="datetimeFigureOut">
              <a:rPr lang="de-AT" smtClean="0"/>
              <a:t>08.05.2025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938AAC-6DB7-BA26-D9B9-7EE0B96CE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A77B483-DC35-91F9-FF72-9F34ED1A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94ED4-2214-4356-9249-68F8D0E0186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29194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7CB243A-9F97-727B-9A47-21FE7CD00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6B04C-E118-4329-B8E2-A138B7B6077A}" type="datetimeFigureOut">
              <a:rPr lang="de-AT" smtClean="0"/>
              <a:t>08.05.2025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6046B65-EC61-6584-1105-AA0A8A2DF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15A2EC-BD5C-A52B-95F3-96177E016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94ED4-2214-4356-9249-68F8D0E0186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26541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D662A7-C259-8489-5A35-109EE2E2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033D72-F430-9375-CA57-4A46CB44B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CD5CB02-6DAC-7E50-9256-350BB30179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6E00EB4-F0B4-523C-7E8F-00B4AEA9F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6B04C-E118-4329-B8E2-A138B7B6077A}" type="datetimeFigureOut">
              <a:rPr lang="de-AT" smtClean="0"/>
              <a:t>08.05.2025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8823ADA-5964-31F8-3F82-62B0045C4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3871B6D-453E-FC9C-C209-C87C380A4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94ED4-2214-4356-9249-68F8D0E0186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64456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81AF27-0896-828A-A443-3081C2667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5403DEE-73E2-3ACE-949A-9746F71D1D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21293E0-A24F-19E1-77BC-DEC4A74B1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F873905-2ACA-48B4-A771-960EB909B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6B04C-E118-4329-B8E2-A138B7B6077A}" type="datetimeFigureOut">
              <a:rPr lang="de-AT" smtClean="0"/>
              <a:t>08.05.2025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4570FF7-45C2-B167-F4F3-D8FDED049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E31E85F-91FA-9D8F-4588-B90776FE7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94ED4-2214-4356-9249-68F8D0E0186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13061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D29B61A-37F1-CFBD-D406-CF147DA7F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3C8556-A5AE-36BE-8A02-BD0E7F0BBA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DD7855A-B816-18A2-84A0-5056FE667A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86B04C-E118-4329-B8E2-A138B7B6077A}" type="datetimeFigureOut">
              <a:rPr lang="de-AT" smtClean="0"/>
              <a:t>08.05.2025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B25737-88B1-B714-A31A-8F86AEF448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D46A63-EFFC-2E18-195C-83B91C14BA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B94ED4-2214-4356-9249-68F8D0E0186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1052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kdMM4jqtF0?feature=oembed" TargetMode="Externa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OKno82_gd0?start=606&amp;feature=oembed" TargetMode="Externa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dotengine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png"/><Relationship Id="rId7" Type="http://schemas.openxmlformats.org/officeDocument/2006/relationships/image" Target="../media/image16.svg"/><Relationship Id="rId2" Type="http://schemas.openxmlformats.org/officeDocument/2006/relationships/hyperlink" Target="https://docs.godotengine.org/en/stable/tutorials/networking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image" Target="../media/image14.svg"/><Relationship Id="rId9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WsWrSTV-6C8VtS_CLDp9EwabN3PyOlRg3TWaeGC08JQ/edit?pli=1&amp;gid=1101500751#gid=1101500751" TargetMode="External"/><Relationship Id="rId2" Type="http://schemas.openxmlformats.org/officeDocument/2006/relationships/hyperlink" Target="https://github.com/kiesewitz/DigiKick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Fußball, Ball, Kreis, Design enthält.&#10;&#10;KI-generierte Inhalte können fehlerhaft sein.">
            <a:extLst>
              <a:ext uri="{FF2B5EF4-FFF2-40B4-BE49-F238E27FC236}">
                <a16:creationId xmlns:a16="http://schemas.microsoft.com/office/drawing/2014/main" id="{C5F271DC-FAE1-4E02-87D6-3861B13E2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" y="0"/>
            <a:ext cx="6858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D088D7E-8BD1-CAFE-3F18-3B0BBAE232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98080" y="1041400"/>
            <a:ext cx="4027170" cy="2387600"/>
          </a:xfrm>
        </p:spPr>
        <p:txBody>
          <a:bodyPr>
            <a:normAutofit/>
          </a:bodyPr>
          <a:lstStyle/>
          <a:p>
            <a:r>
              <a:rPr lang="de-DE" sz="4800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KickOff</a:t>
            </a:r>
            <a:r>
              <a:rPr lang="de-DE" sz="4800" dirty="0">
                <a:latin typeface="Segoe UI Black" panose="020B0A02040204020203" pitchFamily="34" charset="0"/>
                <a:ea typeface="Segoe UI Black" panose="020B0A02040204020203" pitchFamily="34" charset="0"/>
              </a:rPr>
              <a:t> Präsentation</a:t>
            </a:r>
            <a:endParaRPr lang="de-AT" sz="48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941AC47-4739-DE4E-4343-8AC6DC08B0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98080" y="3613468"/>
            <a:ext cx="4027170" cy="1655762"/>
          </a:xfrm>
        </p:spPr>
        <p:txBody>
          <a:bodyPr/>
          <a:lstStyle/>
          <a:p>
            <a:r>
              <a:rPr lang="de-DE" dirty="0" err="1"/>
              <a:t>Lanzmaier</a:t>
            </a:r>
            <a:r>
              <a:rPr lang="de-DE" dirty="0"/>
              <a:t>, Rath, Schaar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782545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8F759A-4210-7829-8E51-BCADDB6F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990" y="365125"/>
            <a:ext cx="11752119" cy="1325563"/>
          </a:xfrm>
        </p:spPr>
        <p:txBody>
          <a:bodyPr/>
          <a:lstStyle/>
          <a:p>
            <a:r>
              <a:rPr lang="de-DE" dirty="0">
                <a:latin typeface="Segoe UI Black" panose="020B0A02040204020203" pitchFamily="34" charset="0"/>
                <a:ea typeface="Segoe UI Black" panose="020B0A02040204020203" pitchFamily="34" charset="0"/>
              </a:rPr>
              <a:t>Aktueller Lösungsansatz – Hardware 1</a:t>
            </a:r>
            <a:endParaRPr lang="de-AT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A45B0A-416A-FBA6-FE4E-DA435E162A4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334269" y="-22551"/>
            <a:ext cx="4925042" cy="791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DDCAC476-2332-F516-9247-F170F7B06244}"/>
              </a:ext>
            </a:extLst>
          </p:cNvPr>
          <p:cNvCxnSpPr>
            <a:cxnSpLocks/>
          </p:cNvCxnSpPr>
          <p:nvPr/>
        </p:nvCxnSpPr>
        <p:spPr>
          <a:xfrm>
            <a:off x="3156857" y="2884714"/>
            <a:ext cx="1556657" cy="544286"/>
          </a:xfrm>
          <a:prstGeom prst="straightConnector1">
            <a:avLst/>
          </a:prstGeom>
          <a:ln w="263525" cap="flat">
            <a:solidFill>
              <a:schemeClr val="tx1"/>
            </a:solidFill>
            <a:headEnd type="none"/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BD3604F8-AF24-FE84-FDBF-E7BF05ACE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9" r="24635"/>
          <a:stretch/>
        </p:blipFill>
        <p:spPr bwMode="auto">
          <a:xfrm>
            <a:off x="1070306" y="2015835"/>
            <a:ext cx="1788765" cy="141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53FB0E4-B113-36DB-DD5C-64AC4031A6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790" t="5324" r="4189" b="5324"/>
          <a:stretch/>
        </p:blipFill>
        <p:spPr>
          <a:xfrm>
            <a:off x="8786402" y="1299346"/>
            <a:ext cx="3058887" cy="2274635"/>
          </a:xfrm>
          <a:prstGeom prst="rect">
            <a:avLst/>
          </a:prstGeom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4D4B405-C8FF-E4D1-4D9E-829E6FB9ADD2}"/>
              </a:ext>
            </a:extLst>
          </p:cNvPr>
          <p:cNvCxnSpPr>
            <a:cxnSpLocks/>
          </p:cNvCxnSpPr>
          <p:nvPr/>
        </p:nvCxnSpPr>
        <p:spPr>
          <a:xfrm flipH="1">
            <a:off x="5011300" y="2436663"/>
            <a:ext cx="3744080" cy="1082420"/>
          </a:xfrm>
          <a:prstGeom prst="straightConnector1">
            <a:avLst/>
          </a:prstGeom>
          <a:ln w="263525" cap="flat">
            <a:solidFill>
              <a:schemeClr val="tx1"/>
            </a:solidFill>
            <a:headEnd type="none"/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Onlinemedien 19" title="MPU6050 Gyro Motion Tracking Application">
            <a:hlinkClick r:id="" action="ppaction://media"/>
            <a:extLst>
              <a:ext uri="{FF2B5EF4-FFF2-40B4-BE49-F238E27FC236}">
                <a16:creationId xmlns:a16="http://schemas.microsoft.com/office/drawing/2014/main" id="{DC583923-BCFB-EF7A-B249-4B49ACF1FAF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1800242" y="1473517"/>
            <a:ext cx="8591515" cy="4854217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628D013D-9024-0B47-CD86-225826BE20E7}"/>
              </a:ext>
            </a:extLst>
          </p:cNvPr>
          <p:cNvSpPr txBox="1"/>
          <p:nvPr/>
        </p:nvSpPr>
        <p:spPr>
          <a:xfrm>
            <a:off x="9429713" y="3639879"/>
            <a:ext cx="25613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dirty="0">
                <a:latin typeface="Segoe UI Black" panose="020B0A02040204020203" pitchFamily="34" charset="0"/>
                <a:ea typeface="Segoe UI Black" panose="020B0A02040204020203" pitchFamily="34" charset="0"/>
              </a:rPr>
              <a:t>MinIMU-9 oder MPU6050 (oder Potentiometer und visueller Sensor)</a:t>
            </a:r>
          </a:p>
        </p:txBody>
      </p:sp>
    </p:spTree>
    <p:extLst>
      <p:ext uri="{BB962C8B-B14F-4D97-AF65-F5344CB8AC3E}">
        <p14:creationId xmlns:p14="http://schemas.microsoft.com/office/powerpoint/2010/main" val="354265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3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  <p:bldLst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8F759A-4210-7829-8E51-BCADDB6F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990" y="365125"/>
            <a:ext cx="11752119" cy="1325563"/>
          </a:xfrm>
        </p:spPr>
        <p:txBody>
          <a:bodyPr/>
          <a:lstStyle/>
          <a:p>
            <a:r>
              <a:rPr lang="de-DE" dirty="0">
                <a:latin typeface="Segoe UI Black" panose="020B0A02040204020203" pitchFamily="34" charset="0"/>
                <a:ea typeface="Segoe UI Black" panose="020B0A02040204020203" pitchFamily="34" charset="0"/>
              </a:rPr>
              <a:t>Aktueller Lösungsansatz – Hardware 2</a:t>
            </a:r>
            <a:endParaRPr lang="de-AT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F53FB0E4-B113-36DB-DD5C-64AC4031A6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90" t="5324" r="4189" b="5324"/>
          <a:stretch/>
        </p:blipFill>
        <p:spPr>
          <a:xfrm>
            <a:off x="677039" y="2403725"/>
            <a:ext cx="3058887" cy="227463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5099893-053E-A367-8C04-434287EAD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028" y="1892955"/>
            <a:ext cx="3058980" cy="289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C306CD4D-9C41-51F2-3B85-C8DD854D915A}"/>
              </a:ext>
            </a:extLst>
          </p:cNvPr>
          <p:cNvCxnSpPr/>
          <p:nvPr/>
        </p:nvCxnSpPr>
        <p:spPr>
          <a:xfrm>
            <a:off x="4692973" y="3541042"/>
            <a:ext cx="2111588" cy="0"/>
          </a:xfrm>
          <a:prstGeom prst="straightConnector1">
            <a:avLst/>
          </a:prstGeom>
          <a:ln w="381000">
            <a:solidFill>
              <a:schemeClr val="tx1"/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443A0304-7BB1-102B-168F-5A7D58732AD7}"/>
              </a:ext>
            </a:extLst>
          </p:cNvPr>
          <p:cNvSpPr txBox="1"/>
          <p:nvPr/>
        </p:nvSpPr>
        <p:spPr>
          <a:xfrm>
            <a:off x="5040206" y="1953291"/>
            <a:ext cx="1236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USB</a:t>
            </a:r>
            <a:endParaRPr lang="de-AT" sz="4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EA0707B-3D43-F97A-FCAA-243CA39C11FA}"/>
              </a:ext>
            </a:extLst>
          </p:cNvPr>
          <p:cNvSpPr txBox="1"/>
          <p:nvPr/>
        </p:nvSpPr>
        <p:spPr>
          <a:xfrm>
            <a:off x="4515555" y="2590130"/>
            <a:ext cx="28899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latin typeface="Segoe UI Black" panose="020B0A02040204020203" pitchFamily="34" charset="0"/>
                <a:ea typeface="Segoe UI Black" panose="020B0A02040204020203" pitchFamily="34" charset="0"/>
              </a:rPr>
              <a:t>Mit virtueller serieller Schnittstelle</a:t>
            </a:r>
            <a:endParaRPr lang="de-AT" sz="11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8585E42-BA49-5C8D-A0AF-0BFFFBF0D696}"/>
              </a:ext>
            </a:extLst>
          </p:cNvPr>
          <p:cNvSpPr txBox="1"/>
          <p:nvPr/>
        </p:nvSpPr>
        <p:spPr>
          <a:xfrm>
            <a:off x="1181933" y="4784595"/>
            <a:ext cx="20490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latin typeface="Segoe UI Black" panose="020B0A02040204020203" pitchFamily="34" charset="0"/>
                <a:ea typeface="Segoe UI Black" panose="020B0A02040204020203" pitchFamily="34" charset="0"/>
              </a:rPr>
              <a:t>Sensor</a:t>
            </a:r>
            <a:endParaRPr lang="de-AT" sz="44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FDF5158-544F-A01B-B890-8059B1EB805D}"/>
              </a:ext>
            </a:extLst>
          </p:cNvPr>
          <p:cNvSpPr txBox="1"/>
          <p:nvPr/>
        </p:nvSpPr>
        <p:spPr>
          <a:xfrm>
            <a:off x="8003969" y="4784595"/>
            <a:ext cx="20490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latin typeface="Segoe UI Black" panose="020B0A02040204020203" pitchFamily="34" charset="0"/>
                <a:ea typeface="Segoe UI Black" panose="020B0A02040204020203" pitchFamily="34" charset="0"/>
              </a:rPr>
              <a:t>Engine</a:t>
            </a:r>
            <a:endParaRPr lang="de-AT" sz="44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4" name="Onlinemedien 3" title="How to Connect Godot to an Arduino">
            <a:hlinkClick r:id="" action="ppaction://media"/>
            <a:extLst>
              <a:ext uri="{FF2B5EF4-FFF2-40B4-BE49-F238E27FC236}">
                <a16:creationId xmlns:a16="http://schemas.microsoft.com/office/drawing/2014/main" id="{7813D339-0B3F-7DBF-F4F6-65045BC44AA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284623" y="1303964"/>
            <a:ext cx="9351818" cy="528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58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1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7" grpId="0"/>
      <p:bldP spid="8" grpId="0"/>
      <p:bldP spid="9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21510-837F-5929-CB07-24D4BAD5D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7D0C5E-337B-A152-E0D4-78828527B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Segoe UI Black" panose="020B0A02040204020203" pitchFamily="34" charset="0"/>
                <a:ea typeface="Segoe UI Black" panose="020B0A02040204020203" pitchFamily="34" charset="0"/>
              </a:rPr>
              <a:t>Aktueller Lösungsansatz - Software</a:t>
            </a:r>
            <a:endParaRPr lang="de-AT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946B7FB-D232-FB3E-54B5-FCD921D5A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72" y="1690688"/>
            <a:ext cx="3976255" cy="375894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1D645E6-7EE9-4A35-08E1-3C25DD8B3315}"/>
              </a:ext>
            </a:extLst>
          </p:cNvPr>
          <p:cNvSpPr txBox="1"/>
          <p:nvPr/>
        </p:nvSpPr>
        <p:spPr>
          <a:xfrm>
            <a:off x="4894117" y="1690688"/>
            <a:ext cx="538249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Godot Engine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Segoe UI Black" panose="020B0A02040204020203" pitchFamily="34" charset="0"/>
                <a:ea typeface="Segoe UI Black" panose="020B0A02040204020203" pitchFamily="34" charset="0"/>
              </a:rPr>
              <a:t>Free und Open Source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Segoe UI Black" panose="020B0A02040204020203" pitchFamily="34" charset="0"/>
                <a:ea typeface="Segoe UI Black" panose="020B0A02040204020203" pitchFamily="34" charset="0"/>
              </a:rPr>
              <a:t>Konstante Entwicklung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Seeeeeeehr</a:t>
            </a:r>
            <a:r>
              <a:rPr lang="de-DE" sz="2400" dirty="0">
                <a:latin typeface="Segoe UI Black" panose="020B0A02040204020203" pitchFamily="34" charset="0"/>
                <a:ea typeface="Segoe UI Black" panose="020B0A02040204020203" pitchFamily="34" charset="0"/>
              </a:rPr>
              <a:t> viele Erweiterungen von der Community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Segoe UI Black" panose="020B0A02040204020203" pitchFamily="34" charset="0"/>
                <a:ea typeface="Segoe UI Black" panose="020B0A02040204020203" pitchFamily="34" charset="0"/>
              </a:rPr>
              <a:t>Sprachensupport für </a:t>
            </a:r>
            <a:r>
              <a:rPr lang="de-DE" sz="2400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GDScript</a:t>
            </a:r>
            <a:r>
              <a:rPr lang="de-DE" sz="2400" dirty="0">
                <a:latin typeface="Segoe UI Black" panose="020B0A02040204020203" pitchFamily="34" charset="0"/>
                <a:ea typeface="Segoe UI Black" panose="020B0A02040204020203" pitchFamily="34" charset="0"/>
              </a:rPr>
              <a:t>, C# und viele andere Sprachen (Plugins)</a:t>
            </a:r>
            <a:endParaRPr lang="de-AT" sz="24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8" name="Inhaltsplatzhalter 7" descr="Ein Bild, das Text, Screenshot, Schrift, Marke enthält.">
            <a:extLst>
              <a:ext uri="{FF2B5EF4-FFF2-40B4-BE49-F238E27FC236}">
                <a16:creationId xmlns:a16="http://schemas.microsoft.com/office/drawing/2014/main" id="{448BF513-AC60-BA07-5366-20A6327C2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464" y="1365327"/>
            <a:ext cx="9019309" cy="5073358"/>
          </a:xfrm>
        </p:spPr>
      </p:pic>
      <p:sp>
        <p:nvSpPr>
          <p:cNvPr id="12" name="Rechteck 11">
            <a:hlinkClick r:id="rId4"/>
            <a:extLst>
              <a:ext uri="{FF2B5EF4-FFF2-40B4-BE49-F238E27FC236}">
                <a16:creationId xmlns:a16="http://schemas.microsoft.com/office/drawing/2014/main" id="{DB03AE1C-8B05-2426-291E-A1EBC2AEC2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77412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7BB11-9777-257D-7857-13AE4EF02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1287C1-8BB4-B099-6AA6-C9EDF1C32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365125"/>
            <a:ext cx="11201400" cy="1325563"/>
          </a:xfrm>
        </p:spPr>
        <p:txBody>
          <a:bodyPr/>
          <a:lstStyle/>
          <a:p>
            <a:r>
              <a:rPr lang="de-DE" dirty="0">
                <a:latin typeface="Segoe UI Black" panose="020B0A02040204020203" pitchFamily="34" charset="0"/>
                <a:ea typeface="Segoe UI Black" panose="020B0A02040204020203" pitchFamily="34" charset="0"/>
              </a:rPr>
              <a:t>Aktueller Lösungsansatz – Multiplayer 1</a:t>
            </a:r>
            <a:endParaRPr lang="de-AT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86C7679-70E3-CF6A-09EF-D4AB89AA1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517" y="2253671"/>
            <a:ext cx="1369766" cy="129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fik 16" descr="Monitor Silhouette">
            <a:extLst>
              <a:ext uri="{FF2B5EF4-FFF2-40B4-BE49-F238E27FC236}">
                <a16:creationId xmlns:a16="http://schemas.microsoft.com/office/drawing/2014/main" id="{ACA58181-997E-5220-A4A7-5379278FF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62450" y="1423706"/>
            <a:ext cx="3517900" cy="351790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9B30A3B5-E197-4A73-6772-6F1A36BEA7FC}"/>
              </a:ext>
            </a:extLst>
          </p:cNvPr>
          <p:cNvSpPr txBox="1"/>
          <p:nvPr/>
        </p:nvSpPr>
        <p:spPr>
          <a:xfrm>
            <a:off x="5378450" y="4710773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Segoe UI Black" panose="020B0A02040204020203" pitchFamily="34" charset="0"/>
                <a:ea typeface="Segoe UI Black" panose="020B0A02040204020203" pitchFamily="34" charset="0"/>
              </a:rPr>
              <a:t>1 Device</a:t>
            </a:r>
            <a:endParaRPr lang="de-AT" sz="24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7" name="Grafik 6" descr="Ein Bild, das Screenshot, Electric Blue (Farbe), Kobaltblau, Majorelle Blue enthält.">
            <a:extLst>
              <a:ext uri="{FF2B5EF4-FFF2-40B4-BE49-F238E27FC236}">
                <a16:creationId xmlns:a16="http://schemas.microsoft.com/office/drawing/2014/main" id="{85136972-C638-3961-1A42-42E2387255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721" y="4081644"/>
            <a:ext cx="3878379" cy="2181588"/>
          </a:xfrm>
          <a:prstGeom prst="rect">
            <a:avLst/>
          </a:prstGeom>
        </p:spPr>
      </p:pic>
      <p:pic>
        <p:nvPicPr>
          <p:cNvPr id="8" name="Grafik 7" descr="Ein Bild, das Screenshot, Electric Blue (Farbe), Kobaltblau, Majorelle Blue enthält.">
            <a:extLst>
              <a:ext uri="{FF2B5EF4-FFF2-40B4-BE49-F238E27FC236}">
                <a16:creationId xmlns:a16="http://schemas.microsoft.com/office/drawing/2014/main" id="{C842F7A9-0A52-37AC-CE5B-03A233A818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4081644"/>
            <a:ext cx="3878379" cy="2181588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745CF14-5B5C-8D41-C68B-A416B334FA73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399079" y="4381500"/>
            <a:ext cx="1120520" cy="79093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706FB2E0-A894-BC46-37ED-E5852E8D6459}"/>
              </a:ext>
            </a:extLst>
          </p:cNvPr>
          <p:cNvCxnSpPr>
            <a:cxnSpLocks/>
          </p:cNvCxnSpPr>
          <p:nvPr/>
        </p:nvCxnSpPr>
        <p:spPr>
          <a:xfrm flipV="1">
            <a:off x="6723201" y="4381500"/>
            <a:ext cx="1120520" cy="790938"/>
          </a:xfrm>
          <a:prstGeom prst="line">
            <a:avLst/>
          </a:prstGeom>
          <a:ln w="50800">
            <a:solidFill>
              <a:schemeClr val="tx1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C5A2F9FF-5636-D1E9-B9DF-18C2A774F99F}"/>
              </a:ext>
            </a:extLst>
          </p:cNvPr>
          <p:cNvSpPr txBox="1"/>
          <p:nvPr/>
        </p:nvSpPr>
        <p:spPr>
          <a:xfrm>
            <a:off x="1390650" y="3561204"/>
            <a:ext cx="2138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Segoe UI Black" panose="020B0A02040204020203" pitchFamily="34" charset="0"/>
                <a:ea typeface="Segoe UI Black" panose="020B0A02040204020203" pitchFamily="34" charset="0"/>
              </a:rPr>
              <a:t>Controller 1</a:t>
            </a:r>
            <a:endParaRPr lang="de-AT" sz="24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527BE527-37A8-12BF-7143-8C9449FBD6E4}"/>
              </a:ext>
            </a:extLst>
          </p:cNvPr>
          <p:cNvSpPr txBox="1"/>
          <p:nvPr/>
        </p:nvSpPr>
        <p:spPr>
          <a:xfrm>
            <a:off x="8713672" y="3561204"/>
            <a:ext cx="2138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Segoe UI Black" panose="020B0A02040204020203" pitchFamily="34" charset="0"/>
                <a:ea typeface="Segoe UI Black" panose="020B0A02040204020203" pitchFamily="34" charset="0"/>
              </a:rPr>
              <a:t>Controller 2</a:t>
            </a:r>
            <a:endParaRPr lang="de-AT" sz="24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52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8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FB2BF-011C-8FA3-4CBD-AF67D169F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D5AFD2-6D7E-0B8C-6C8A-62B98692B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365125"/>
            <a:ext cx="11201400" cy="1325563"/>
          </a:xfrm>
        </p:spPr>
        <p:txBody>
          <a:bodyPr/>
          <a:lstStyle/>
          <a:p>
            <a:r>
              <a:rPr lang="de-DE" dirty="0">
                <a:latin typeface="Segoe UI Black" panose="020B0A02040204020203" pitchFamily="34" charset="0"/>
                <a:ea typeface="Segoe UI Black" panose="020B0A02040204020203" pitchFamily="34" charset="0"/>
              </a:rPr>
              <a:t>Aktueller Lösungsansatz – Multiplayer 2</a:t>
            </a:r>
            <a:endParaRPr lang="de-AT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5" name="Inhaltsplatzhalter 4" descr="Server Silhouette">
            <a:hlinkClick r:id="rId2"/>
            <a:extLst>
              <a:ext uri="{FF2B5EF4-FFF2-40B4-BE49-F238E27FC236}">
                <a16:creationId xmlns:a16="http://schemas.microsoft.com/office/drawing/2014/main" id="{3FFE25E8-05B7-D07F-A1A6-6E99AF97A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04040" y="2870124"/>
            <a:ext cx="2302316" cy="2302316"/>
          </a:xfr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C15E7C2-8382-37A9-953B-2DCC71BBD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145" y="1395773"/>
            <a:ext cx="1704106" cy="161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47489820-6F6C-FBF3-F382-8A7201B5DA72}"/>
              </a:ext>
            </a:extLst>
          </p:cNvPr>
          <p:cNvCxnSpPr>
            <a:cxnSpLocks/>
          </p:cNvCxnSpPr>
          <p:nvPr/>
        </p:nvCxnSpPr>
        <p:spPr>
          <a:xfrm>
            <a:off x="2641600" y="4737357"/>
            <a:ext cx="2461545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1CCA630E-47B4-ED09-BDFD-D8BD30B43BCB}"/>
              </a:ext>
            </a:extLst>
          </p:cNvPr>
          <p:cNvCxnSpPr>
            <a:cxnSpLocks/>
          </p:cNvCxnSpPr>
          <p:nvPr/>
        </p:nvCxnSpPr>
        <p:spPr>
          <a:xfrm>
            <a:off x="6807251" y="4737357"/>
            <a:ext cx="2461545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Grafik 14" descr="Laptop Silhouette">
            <a:extLst>
              <a:ext uri="{FF2B5EF4-FFF2-40B4-BE49-F238E27FC236}">
                <a16:creationId xmlns:a16="http://schemas.microsoft.com/office/drawing/2014/main" id="{A4D93AAA-2925-4011-17F6-0FCF15D04C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50400" y="3216640"/>
            <a:ext cx="1955800" cy="1955800"/>
          </a:xfrm>
          <a:prstGeom prst="rect">
            <a:avLst/>
          </a:prstGeom>
        </p:spPr>
      </p:pic>
      <p:pic>
        <p:nvPicPr>
          <p:cNvPr id="17" name="Grafik 16" descr="Monitor Silhouette">
            <a:extLst>
              <a:ext uri="{FF2B5EF4-FFF2-40B4-BE49-F238E27FC236}">
                <a16:creationId xmlns:a16="http://schemas.microsoft.com/office/drawing/2014/main" id="{6DD13442-F5B5-F694-846B-6A4BC562AA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5800" y="3043382"/>
            <a:ext cx="1955800" cy="195580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6E0B1A75-EF32-860D-A834-6AAFCBA4D7EC}"/>
              </a:ext>
            </a:extLst>
          </p:cNvPr>
          <p:cNvSpPr txBox="1"/>
          <p:nvPr/>
        </p:nvSpPr>
        <p:spPr>
          <a:xfrm>
            <a:off x="4305300" y="4941607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Segoe UI Black" panose="020B0A02040204020203" pitchFamily="34" charset="0"/>
                <a:ea typeface="Segoe UI Black" panose="020B0A02040204020203" pitchFamily="34" charset="0"/>
              </a:rPr>
              <a:t>Peer-to-Peer </a:t>
            </a:r>
            <a:r>
              <a:rPr lang="de-DE" sz="2400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or</a:t>
            </a:r>
            <a:r>
              <a:rPr lang="de-DE" sz="2400" dirty="0">
                <a:latin typeface="Segoe UI Black" panose="020B0A02040204020203" pitchFamily="34" charset="0"/>
                <a:ea typeface="Segoe UI Black" panose="020B0A02040204020203" pitchFamily="34" charset="0"/>
              </a:rPr>
              <a:t> Server</a:t>
            </a:r>
            <a:endParaRPr lang="de-AT" sz="24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C2C60A0-1C47-61B8-06B5-4D94BA609799}"/>
              </a:ext>
            </a:extLst>
          </p:cNvPr>
          <p:cNvSpPr txBox="1"/>
          <p:nvPr/>
        </p:nvSpPr>
        <p:spPr>
          <a:xfrm>
            <a:off x="838200" y="4941606"/>
            <a:ext cx="1386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Segoe UI Black" panose="020B0A02040204020203" pitchFamily="34" charset="0"/>
                <a:ea typeface="Segoe UI Black" panose="020B0A02040204020203" pitchFamily="34" charset="0"/>
              </a:rPr>
              <a:t>Client 1</a:t>
            </a:r>
            <a:endParaRPr lang="de-AT" sz="24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F7FAAC3-9221-AFBD-DA0C-3F92E7B83BFA}"/>
              </a:ext>
            </a:extLst>
          </p:cNvPr>
          <p:cNvSpPr txBox="1"/>
          <p:nvPr/>
        </p:nvSpPr>
        <p:spPr>
          <a:xfrm>
            <a:off x="9834937" y="4941606"/>
            <a:ext cx="1386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Segoe UI Black" panose="020B0A02040204020203" pitchFamily="34" charset="0"/>
                <a:ea typeface="Segoe UI Black" panose="020B0A02040204020203" pitchFamily="34" charset="0"/>
              </a:rPr>
              <a:t>Client 2</a:t>
            </a:r>
            <a:endParaRPr lang="de-AT" sz="24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177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84702E-DFA3-8E16-5A29-BA68E500E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Segoe UI Black" panose="020B0A02040204020203" pitchFamily="34" charset="0"/>
                <a:ea typeface="Segoe UI Black" panose="020B0A02040204020203" pitchFamily="34" charset="0"/>
              </a:rPr>
              <a:t>Aufteilung der Arbeiten</a:t>
            </a:r>
            <a:endParaRPr lang="de-AT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39E02A-1C47-53B7-DAC9-8439314BE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45755"/>
            <a:ext cx="10515600" cy="1931208"/>
          </a:xfrm>
        </p:spPr>
        <p:txBody>
          <a:bodyPr/>
          <a:lstStyle/>
          <a:p>
            <a:r>
              <a:rPr lang="de-DE" dirty="0">
                <a:latin typeface="Segoe UI Black" panose="020B0A02040204020203" pitchFamily="34" charset="0"/>
                <a:ea typeface="Segoe UI Black" panose="020B0A02040204020203" pitchFamily="34" charset="0"/>
              </a:rPr>
              <a:t>Grobe Aufteilung der Themenbereiche: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dirty="0">
                <a:latin typeface="Segoe UI Black" panose="020B0A02040204020203" pitchFamily="34" charset="0"/>
                <a:ea typeface="Segoe UI Black" panose="020B0A02040204020203" pitchFamily="34" charset="0"/>
              </a:rPr>
              <a:t>Hardware: Schaar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dirty="0">
                <a:latin typeface="Segoe UI Black" panose="020B0A02040204020203" pitchFamily="34" charset="0"/>
                <a:ea typeface="Segoe UI Black" panose="020B0A02040204020203" pitchFamily="34" charset="0"/>
              </a:rPr>
              <a:t>Software (überwiegend Simulation): Rath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dirty="0">
                <a:latin typeface="Segoe UI Black" panose="020B0A02040204020203" pitchFamily="34" charset="0"/>
                <a:ea typeface="Segoe UI Black" panose="020B0A02040204020203" pitchFamily="34" charset="0"/>
              </a:rPr>
              <a:t>Software (überwiegend Multiplayer): </a:t>
            </a:r>
            <a:r>
              <a:rPr lang="de-DE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Lanzmaier</a:t>
            </a:r>
            <a:endParaRPr lang="de-AT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8DFC069-BD65-4C17-62DE-A466E5C67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63675"/>
            <a:ext cx="10515600" cy="278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20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F52803-93B4-3A27-0DF3-D0DD7433E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Segoe UI Black" panose="020B0A02040204020203" pitchFamily="34" charset="0"/>
                <a:ea typeface="Segoe UI Black" panose="020B0A02040204020203" pitchFamily="34" charset="0"/>
              </a:rPr>
              <a:t>Projektmanagement</a:t>
            </a:r>
            <a:endParaRPr lang="de-AT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B455EF-E976-BB0A-37A2-D1E4A368A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Segoe UI Black" panose="020B0A02040204020203" pitchFamily="34" charset="0"/>
                <a:ea typeface="Segoe UI Black" panose="020B0A02040204020203" pitchFamily="34" charset="0"/>
              </a:rPr>
              <a:t>Kommunikation mittels Teams</a:t>
            </a:r>
          </a:p>
          <a:p>
            <a:r>
              <a:rPr lang="de-DE" dirty="0">
                <a:latin typeface="Segoe UI Black" panose="020B0A02040204020203" pitchFamily="34" charset="0"/>
                <a:ea typeface="Segoe UI Black" panose="020B0A02040204020203" pitchFamily="34" charset="0"/>
              </a:rPr>
              <a:t>Teaminterne Meetings mittels Discord</a:t>
            </a:r>
          </a:p>
          <a:p>
            <a:r>
              <a:rPr lang="de-AT" dirty="0">
                <a:latin typeface="Segoe UI Black" panose="020B0A02040204020203" pitchFamily="34" charset="0"/>
                <a:ea typeface="Segoe UI Black" panose="020B0A02040204020203" pitchFamily="34" charset="0"/>
              </a:rPr>
              <a:t>Projektmanagement mittels </a:t>
            </a:r>
            <a:r>
              <a:rPr lang="de-AT" dirty="0">
                <a:latin typeface="Segoe UI Black" panose="020B0A02040204020203" pitchFamily="34" charset="0"/>
                <a:ea typeface="Segoe UI Black" panose="020B0A02040204020203" pitchFamily="34" charset="0"/>
                <a:hlinkClick r:id="rId2"/>
              </a:rPr>
              <a:t>GitHub</a:t>
            </a:r>
            <a:endParaRPr lang="de-AT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de-AT" dirty="0">
                <a:latin typeface="Segoe UI Black" panose="020B0A02040204020203" pitchFamily="34" charset="0"/>
                <a:ea typeface="Segoe UI Black" panose="020B0A02040204020203" pitchFamily="34" charset="0"/>
              </a:rPr>
              <a:t>Zeit-Tracking mittels </a:t>
            </a:r>
            <a:r>
              <a:rPr lang="de-AT" dirty="0">
                <a:latin typeface="Segoe UI Black" panose="020B0A02040204020203" pitchFamily="34" charset="0"/>
                <a:ea typeface="Segoe UI Black" panose="020B0A02040204020203" pitchFamily="34" charset="0"/>
                <a:hlinkClick r:id="rId3"/>
              </a:rPr>
              <a:t>Google Sheets</a:t>
            </a:r>
            <a:endParaRPr lang="de-AT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676DC08-E90D-2A40-83F6-86C4E2103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1370824"/>
            <a:ext cx="9753600" cy="526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9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</Words>
  <Application>Microsoft Office PowerPoint</Application>
  <PresentationFormat>Breitbild</PresentationFormat>
  <Paragraphs>33</Paragraphs>
  <Slides>8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Segoe UI Black</vt:lpstr>
      <vt:lpstr>Office</vt:lpstr>
      <vt:lpstr>KickOff Präsentation</vt:lpstr>
      <vt:lpstr>Aktueller Lösungsansatz – Hardware 1</vt:lpstr>
      <vt:lpstr>Aktueller Lösungsansatz – Hardware 2</vt:lpstr>
      <vt:lpstr>Aktueller Lösungsansatz - Software</vt:lpstr>
      <vt:lpstr>Aktueller Lösungsansatz – Multiplayer 1</vt:lpstr>
      <vt:lpstr>Aktueller Lösungsansatz – Multiplayer 2</vt:lpstr>
      <vt:lpstr>Aufteilung der Arbeiten</vt:lpstr>
      <vt:lpstr>Projektmanagement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Schaar Nikita</dc:creator>
  <cp:lastModifiedBy>Schaar Nikita</cp:lastModifiedBy>
  <cp:revision>19</cp:revision>
  <dcterms:created xsi:type="dcterms:W3CDTF">2025-05-08T15:08:45Z</dcterms:created>
  <dcterms:modified xsi:type="dcterms:W3CDTF">2025-05-08T16:53:55Z</dcterms:modified>
</cp:coreProperties>
</file>